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7" r:id="rId4"/>
    <p:sldId id="269" r:id="rId5"/>
    <p:sldId id="258" r:id="rId6"/>
    <p:sldId id="259" r:id="rId7"/>
    <p:sldId id="268" r:id="rId8"/>
    <p:sldId id="257" r:id="rId9"/>
    <p:sldId id="270" r:id="rId10"/>
    <p:sldId id="266" r:id="rId11"/>
    <p:sldId id="271" r:id="rId12"/>
    <p:sldId id="263" r:id="rId13"/>
    <p:sldId id="272" r:id="rId14"/>
    <p:sldId id="262" r:id="rId15"/>
    <p:sldId id="273" r:id="rId16"/>
    <p:sldId id="274" r:id="rId17"/>
    <p:sldId id="265" r:id="rId18"/>
    <p:sldId id="275" r:id="rId19"/>
    <p:sldId id="261" r:id="rId20"/>
    <p:sldId id="26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7594913-5298-4E73-A6FF-229B65BC0035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E4E8B24-A247-456E-83A4-5288977E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List: 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= pull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5541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powerful vehicle that </a:t>
            </a:r>
            <a:r>
              <a:rPr lang="en-US" sz="4800" b="1" dirty="0" smtClean="0">
                <a:solidFill>
                  <a:srgbClr val="C00000"/>
                </a:solidFill>
              </a:rPr>
              <a:t>pulls </a:t>
            </a:r>
            <a:r>
              <a:rPr lang="en-US" sz="4800" b="1" dirty="0" smtClean="0">
                <a:solidFill>
                  <a:schemeClr val="tx1"/>
                </a:solidFill>
              </a:rPr>
              <a:t>farm machines and hauls heavy loads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37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tractor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powerful vehicle that </a:t>
            </a:r>
            <a:r>
              <a:rPr lang="en-US" sz="4800" b="1" dirty="0" smtClean="0">
                <a:solidFill>
                  <a:srgbClr val="C00000"/>
                </a:solidFill>
              </a:rPr>
              <a:t>pulls </a:t>
            </a:r>
            <a:r>
              <a:rPr lang="en-US" sz="4800" b="1" dirty="0" smtClean="0">
                <a:solidFill>
                  <a:schemeClr val="tx1"/>
                </a:solidFill>
              </a:rPr>
              <a:t>farm machines and hauls heavy loads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11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 statement or promise that is </a:t>
            </a:r>
            <a:r>
              <a:rPr lang="en-US" sz="6600" b="1" dirty="0" smtClean="0">
                <a:solidFill>
                  <a:srgbClr val="C00000"/>
                </a:solidFill>
              </a:rPr>
              <a:t>pulled </a:t>
            </a:r>
            <a:r>
              <a:rPr lang="en-US" sz="6600" b="1" dirty="0" smtClean="0">
                <a:solidFill>
                  <a:schemeClr val="tx1"/>
                </a:solidFill>
              </a:rPr>
              <a:t>back or taken back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8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retraction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 statement or promise that is </a:t>
            </a:r>
            <a:r>
              <a:rPr lang="en-US" sz="6600" b="1" dirty="0" smtClean="0">
                <a:solidFill>
                  <a:srgbClr val="C00000"/>
                </a:solidFill>
              </a:rPr>
              <a:t>pulled </a:t>
            </a:r>
            <a:r>
              <a:rPr lang="en-US" sz="6600" b="1" dirty="0" smtClean="0">
                <a:solidFill>
                  <a:schemeClr val="tx1"/>
                </a:solidFill>
              </a:rPr>
              <a:t>back or taken back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32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out; to make something take longer; to prolong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15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protract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out; to make something take longer; to prolong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44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back some out, therefore having less left over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subtract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back some out, therefore having less left over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51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out by force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50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extract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 smtClean="0">
                <a:solidFill>
                  <a:srgbClr val="C00000"/>
                </a:solidFill>
              </a:rPr>
              <a:t>pull </a:t>
            </a:r>
            <a:r>
              <a:rPr lang="en-US" sz="6600" b="1" dirty="0" smtClean="0">
                <a:solidFill>
                  <a:schemeClr val="tx1"/>
                </a:solidFill>
              </a:rPr>
              <a:t>out by force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78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a person’s attention in another direction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42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to the arm or leg muscles to bring a bone back into place when it is dislocated or fractured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62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traction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to the arm or leg muscles to bring a bone back into place when it is dislocated or fractured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15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distract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a person’s attention in another direction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99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into something; 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into oneself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85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attract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into something; 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into oneself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75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together to make smaller in size or bulk;  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inward; opposite of “expand”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18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contract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together to make smaller in size or bulk;  to </a:t>
            </a:r>
            <a:r>
              <a:rPr lang="en-US" sz="4800" b="1" dirty="0" smtClean="0">
                <a:solidFill>
                  <a:srgbClr val="C00000"/>
                </a:solidFill>
              </a:rPr>
              <a:t>pull </a:t>
            </a:r>
            <a:r>
              <a:rPr lang="en-US" sz="4800" b="1" dirty="0" smtClean="0">
                <a:solidFill>
                  <a:schemeClr val="tx1"/>
                </a:solidFill>
              </a:rPr>
              <a:t>inward; opposite of “expand”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pulled </a:t>
            </a:r>
            <a:r>
              <a:rPr lang="en-US" sz="4800" b="1" dirty="0" smtClean="0">
                <a:solidFill>
                  <a:schemeClr val="tx1"/>
                </a:solidFill>
              </a:rPr>
              <a:t>away from direct relation to anything; impersonal as in attitude or views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12771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</a:t>
            </a:r>
            <a:r>
              <a:rPr lang="en-US" sz="3200" b="1" dirty="0" smtClean="0"/>
              <a:t>trange art</a:t>
            </a:r>
            <a:endParaRPr lang="en-US" sz="3200" b="1" dirty="0"/>
          </a:p>
        </p:txBody>
      </p:sp>
      <p:sp>
        <p:nvSpPr>
          <p:cNvPr id="5" name="Right Arrow 4"/>
          <p:cNvSpPr/>
          <p:nvPr/>
        </p:nvSpPr>
        <p:spPr>
          <a:xfrm>
            <a:off x="2895600" y="6324600"/>
            <a:ext cx="762000" cy="387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6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524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abstract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pulled </a:t>
            </a:r>
            <a:r>
              <a:rPr lang="en-US" sz="4800" b="1" dirty="0" smtClean="0">
                <a:solidFill>
                  <a:schemeClr val="tx1"/>
                </a:solidFill>
              </a:rPr>
              <a:t>away from direct relation to anything; impersonal as in attitude or views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12771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</a:t>
            </a:r>
            <a:r>
              <a:rPr lang="en-US" sz="3200" b="1" dirty="0" smtClean="0"/>
              <a:t>trange art</a:t>
            </a:r>
            <a:endParaRPr lang="en-US" sz="3200" b="1" dirty="0"/>
          </a:p>
        </p:txBody>
      </p:sp>
      <p:sp>
        <p:nvSpPr>
          <p:cNvPr id="5" name="Right Arrow 4"/>
          <p:cNvSpPr/>
          <p:nvPr/>
        </p:nvSpPr>
        <p:spPr>
          <a:xfrm>
            <a:off x="2895600" y="6324600"/>
            <a:ext cx="762000" cy="387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45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54</TotalTime>
  <Words>264</Words>
  <Application>Microsoft Office PowerPoint</Application>
  <PresentationFormat>On-screen Show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NewsPrint</vt:lpstr>
      <vt:lpstr>Word List: tract</vt:lpstr>
      <vt:lpstr>PowerPoint Presentation</vt:lpstr>
      <vt:lpstr>distract</vt:lpstr>
      <vt:lpstr>PowerPoint Presentation</vt:lpstr>
      <vt:lpstr>attract</vt:lpstr>
      <vt:lpstr>PowerPoint Presentation</vt:lpstr>
      <vt:lpstr>contract</vt:lpstr>
      <vt:lpstr>PowerPoint Presentation</vt:lpstr>
      <vt:lpstr>abstract</vt:lpstr>
      <vt:lpstr>PowerPoint Presentation</vt:lpstr>
      <vt:lpstr>tractor</vt:lpstr>
      <vt:lpstr>PowerPoint Presentation</vt:lpstr>
      <vt:lpstr>retraction</vt:lpstr>
      <vt:lpstr>PowerPoint Presentation</vt:lpstr>
      <vt:lpstr>protract</vt:lpstr>
      <vt:lpstr>PowerPoint Presentation</vt:lpstr>
      <vt:lpstr>subtract</vt:lpstr>
      <vt:lpstr>PowerPoint Presentation</vt:lpstr>
      <vt:lpstr>extract</vt:lpstr>
      <vt:lpstr>PowerPoint Presentation</vt:lpstr>
      <vt:lpstr>traction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16</cp:revision>
  <dcterms:created xsi:type="dcterms:W3CDTF">2015-05-01T01:27:22Z</dcterms:created>
  <dcterms:modified xsi:type="dcterms:W3CDTF">2019-11-01T11:39:50Z</dcterms:modified>
</cp:coreProperties>
</file>